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604" r:id="rId2"/>
    <p:sldId id="607" r:id="rId3"/>
    <p:sldId id="618" r:id="rId4"/>
    <p:sldId id="620" r:id="rId5"/>
    <p:sldId id="621" r:id="rId6"/>
    <p:sldId id="623" r:id="rId7"/>
    <p:sldId id="624" r:id="rId8"/>
    <p:sldId id="611" r:id="rId9"/>
    <p:sldId id="622" r:id="rId10"/>
    <p:sldId id="625" r:id="rId11"/>
    <p:sldId id="612" r:id="rId12"/>
    <p:sldId id="61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604"/>
            <p14:sldId id="607"/>
            <p14:sldId id="618"/>
            <p14:sldId id="620"/>
            <p14:sldId id="621"/>
            <p14:sldId id="623"/>
            <p14:sldId id="624"/>
            <p14:sldId id="611"/>
            <p14:sldId id="622"/>
            <p14:sldId id="625"/>
            <p14:sldId id="612"/>
            <p14:sldId id="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3253" autoAdjust="0"/>
  </p:normalViewPr>
  <p:slideViewPr>
    <p:cSldViewPr snapToGrid="0" snapToObjects="1">
      <p:cViewPr varScale="1">
        <p:scale>
          <a:sx n="151" d="100"/>
          <a:sy n="151" d="100"/>
        </p:scale>
        <p:origin x="1140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12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6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7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9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B13C-CA01-49F3-A65F-67AE99040ABE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A90FB-8080-407D-AD39-3593D61BAC5C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584D-6BC2-4BD2-B11C-AEE011161022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11B76-623E-4877-93C9-D5163CA8974A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6AA0D-B9F0-4505-8A13-6844856B5D97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2D7D5-868B-44A9-9AD2-B28AB426F6CE}" type="datetime1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D7B8-E5D2-4E03-A3AF-CD57A65F746A}" type="datetime1">
              <a:rPr lang="en-US" smtClean="0"/>
              <a:t>6/29/2020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3755-BB4B-4827-8AB1-4943C9C3846B}" type="datetime1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44E4-F2C5-4B8B-B3B1-E482FD68158F}" type="datetime1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0EB0-9070-42AE-BF1D-ECCD009F3BEB}" type="datetime1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DE6A-3F65-4DED-83B6-037F85F9C184}" type="datetime1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AFD5D-1E6B-4C2C-8414-B2A3DB0AABF2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16 - Metabolomics Spectrum Resolver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result.jsp?task=a3afa1ec5ca44260b6cc97aef2725fd8&amp;view=view_all_annotations_D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tabolomics-usi.ucsd.ed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etabolomics-usi.ucsd.edu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etabolomics-usi.ucsd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gnpslibraryspectrum.jsp?SpectrumID=CCMSLIB00005723370#%7B%7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56526" y="1502761"/>
            <a:ext cx="7685589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Metabolomics Spectrum Resolver</a:t>
            </a:r>
          </a:p>
          <a:p>
            <a:pPr algn="ctr"/>
            <a:r>
              <a:rPr lang="en-US" sz="3600" b="1" dirty="0"/>
              <a:t>HANDS ON</a:t>
            </a:r>
          </a:p>
        </p:txBody>
      </p:sp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0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C0F81D-4CE0-4BA9-A2E6-53F4EBA8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8" y="1975495"/>
            <a:ext cx="7602011" cy="2133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Directly from GNPS Molecular Networking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000835-2FBF-4067-8369-E43507FF190B}"/>
              </a:ext>
            </a:extLst>
          </p:cNvPr>
          <p:cNvSpPr/>
          <p:nvPr/>
        </p:nvSpPr>
        <p:spPr>
          <a:xfrm>
            <a:off x="2520950" y="3652132"/>
            <a:ext cx="3987800" cy="411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91E3B-5795-4F08-BF7F-08A94C1186EE}"/>
              </a:ext>
            </a:extLst>
          </p:cNvPr>
          <p:cNvSpPr/>
          <p:nvPr/>
        </p:nvSpPr>
        <p:spPr>
          <a:xfrm>
            <a:off x="6616700" y="596282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Example Networking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1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Directly from MS2LDA MOTIFDB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B0071D-FB91-4B31-BAAB-08E0A47A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037"/>
            <a:ext cx="9144000" cy="28557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BE93F1-A4CA-4842-AFD9-8D85FFC145AB}"/>
              </a:ext>
            </a:extLst>
          </p:cNvPr>
          <p:cNvSpPr/>
          <p:nvPr/>
        </p:nvSpPr>
        <p:spPr>
          <a:xfrm>
            <a:off x="317500" y="4121150"/>
            <a:ext cx="3987800" cy="3547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1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07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Visualize/Customize Spectra Using Resolver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Explore ways to get the identifier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427D8D-EF81-4FD0-A360-A8489C643E30}"/>
              </a:ext>
            </a:extLst>
          </p:cNvPr>
          <p:cNvSpPr/>
          <p:nvPr/>
        </p:nvSpPr>
        <p:spPr>
          <a:xfrm>
            <a:off x="2863850" y="15576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https://metabolomics-usi.ucsd.edu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4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Spectra for Publication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pic>
        <p:nvPicPr>
          <p:cNvPr id="17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8F63D30-A247-429C-ABB7-72F9DACC0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098" y="2489812"/>
            <a:ext cx="2235201" cy="1467816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B34A411E-625F-4CA6-9259-55A6768FE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" y="2387600"/>
            <a:ext cx="2235200" cy="2235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F62DA6-CC28-4E73-B99A-0AEA47C069F3}"/>
              </a:ext>
            </a:extLst>
          </p:cNvPr>
          <p:cNvSpPr txBox="1"/>
          <p:nvPr/>
        </p:nvSpPr>
        <p:spPr>
          <a:xfrm>
            <a:off x="196698" y="2106234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LC/MS Mass Spec File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C3C0FFF-7618-4D9E-A266-D49C0C2EE1DF}"/>
              </a:ext>
            </a:extLst>
          </p:cNvPr>
          <p:cNvSpPr/>
          <p:nvPr/>
        </p:nvSpPr>
        <p:spPr>
          <a:xfrm>
            <a:off x="2270277" y="2863334"/>
            <a:ext cx="1085850" cy="482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445BDB4-DFA3-4DDA-A78D-85476586D9AA}"/>
              </a:ext>
            </a:extLst>
          </p:cNvPr>
          <p:cNvSpPr/>
          <p:nvPr/>
        </p:nvSpPr>
        <p:spPr>
          <a:xfrm>
            <a:off x="5467350" y="2863334"/>
            <a:ext cx="1085850" cy="482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55218F-3665-4CB4-B5F5-4F5D6F1A5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262" y="1855377"/>
            <a:ext cx="960947" cy="394570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A04412-2155-41EC-AD39-32947FDF7875}"/>
              </a:ext>
            </a:extLst>
          </p:cNvPr>
          <p:cNvSpPr txBox="1"/>
          <p:nvPr/>
        </p:nvSpPr>
        <p:spPr>
          <a:xfrm>
            <a:off x="2043669" y="3364517"/>
            <a:ext cx="179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 Spectrum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6B20B9-855F-4258-94F3-9C274C92B298}"/>
              </a:ext>
            </a:extLst>
          </p:cNvPr>
          <p:cNvSpPr txBox="1"/>
          <p:nvPr/>
        </p:nvSpPr>
        <p:spPr>
          <a:xfrm>
            <a:off x="5012158" y="3364517"/>
            <a:ext cx="195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 Spectrum</a:t>
            </a:r>
          </a:p>
        </p:txBody>
      </p:sp>
    </p:spTree>
    <p:extLst>
      <p:ext uri="{BB962C8B-B14F-4D97-AF65-F5344CB8AC3E}">
        <p14:creationId xmlns:p14="http://schemas.microsoft.com/office/powerpoint/2010/main" val="73048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Spectra for Publication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pic>
        <p:nvPicPr>
          <p:cNvPr id="1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8F63D30-A247-429C-ABB7-72F9DACC0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98" y="2489812"/>
            <a:ext cx="2235201" cy="1467816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C3C0FFF-7618-4D9E-A266-D49C0C2EE1DF}"/>
              </a:ext>
            </a:extLst>
          </p:cNvPr>
          <p:cNvSpPr/>
          <p:nvPr/>
        </p:nvSpPr>
        <p:spPr>
          <a:xfrm>
            <a:off x="2270277" y="2863334"/>
            <a:ext cx="1085850" cy="482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445BDB4-DFA3-4DDA-A78D-85476586D9AA}"/>
              </a:ext>
            </a:extLst>
          </p:cNvPr>
          <p:cNvSpPr/>
          <p:nvPr/>
        </p:nvSpPr>
        <p:spPr>
          <a:xfrm>
            <a:off x="5467350" y="2863334"/>
            <a:ext cx="1085850" cy="482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55218F-3665-4CB4-B5F5-4F5D6F1A5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262" y="1855377"/>
            <a:ext cx="960947" cy="394570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A04412-2155-41EC-AD39-32947FDF7875}"/>
              </a:ext>
            </a:extLst>
          </p:cNvPr>
          <p:cNvSpPr txBox="1"/>
          <p:nvPr/>
        </p:nvSpPr>
        <p:spPr>
          <a:xfrm>
            <a:off x="2043669" y="3364517"/>
            <a:ext cx="179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 Spectrum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6B20B9-855F-4258-94F3-9C274C92B298}"/>
              </a:ext>
            </a:extLst>
          </p:cNvPr>
          <p:cNvSpPr txBox="1"/>
          <p:nvPr/>
        </p:nvSpPr>
        <p:spPr>
          <a:xfrm>
            <a:off x="5012158" y="3364517"/>
            <a:ext cx="195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 Spectrum</a:t>
            </a:r>
          </a:p>
        </p:txBody>
      </p:sp>
      <p:pic>
        <p:nvPicPr>
          <p:cNvPr id="2050" name="Picture 2" descr="img">
            <a:extLst>
              <a:ext uri="{FF2B5EF4-FFF2-40B4-BE49-F238E27FC236}">
                <a16:creationId xmlns:a16="http://schemas.microsoft.com/office/drawing/2014/main" id="{C1AC61A8-F6C8-484B-80A9-A1994448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0" y="1958780"/>
            <a:ext cx="1739900" cy="53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882292-B362-40BE-BBCB-87612BA83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80" y="2681890"/>
            <a:ext cx="1667774" cy="681304"/>
          </a:xfrm>
          <a:prstGeom prst="rect">
            <a:avLst/>
          </a:prstGeom>
        </p:spPr>
      </p:pic>
      <p:pic>
        <p:nvPicPr>
          <p:cNvPr id="2052" name="Picture 4" descr="img">
            <a:extLst>
              <a:ext uri="{FF2B5EF4-FFF2-40B4-BE49-F238E27FC236}">
                <a16:creationId xmlns:a16="http://schemas.microsoft.com/office/drawing/2014/main" id="{665C25FE-1A10-4968-9011-15A4A68A3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37"/>
          <a:stretch/>
        </p:blipFill>
        <p:spPr bwMode="auto">
          <a:xfrm>
            <a:off x="311116" y="3494807"/>
            <a:ext cx="1480528" cy="96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97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Spectra for Publication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pic>
        <p:nvPicPr>
          <p:cNvPr id="1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8F63D30-A247-429C-ABB7-72F9DACC0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8" y="4210051"/>
            <a:ext cx="2235201" cy="1467816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C3C0FFF-7618-4D9E-A266-D49C0C2EE1DF}"/>
              </a:ext>
            </a:extLst>
          </p:cNvPr>
          <p:cNvSpPr/>
          <p:nvPr/>
        </p:nvSpPr>
        <p:spPr>
          <a:xfrm>
            <a:off x="3388160" y="1834814"/>
            <a:ext cx="1085850" cy="482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445BDB4-DFA3-4DDA-A78D-85476586D9AA}"/>
              </a:ext>
            </a:extLst>
          </p:cNvPr>
          <p:cNvSpPr/>
          <p:nvPr/>
        </p:nvSpPr>
        <p:spPr>
          <a:xfrm>
            <a:off x="3388160" y="3710707"/>
            <a:ext cx="1085850" cy="482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55218F-3665-4CB4-B5F5-4F5D6F1A5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600" y="1709325"/>
            <a:ext cx="546188" cy="22426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A04412-2155-41EC-AD39-32947FDF7875}"/>
              </a:ext>
            </a:extLst>
          </p:cNvPr>
          <p:cNvSpPr txBox="1"/>
          <p:nvPr/>
        </p:nvSpPr>
        <p:spPr>
          <a:xfrm>
            <a:off x="3161552" y="2335997"/>
            <a:ext cx="2151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 Spectrum</a:t>
            </a:r>
          </a:p>
          <a:p>
            <a:pPr marL="285750" indent="-285750">
              <a:buFontTx/>
              <a:buChar char="-"/>
            </a:pPr>
            <a:r>
              <a:rPr lang="en-US" dirty="0"/>
              <a:t>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CSV</a:t>
            </a:r>
          </a:p>
          <a:p>
            <a:pPr marL="285750" indent="-285750">
              <a:buFontTx/>
              <a:buChar char="-"/>
            </a:pPr>
            <a:r>
              <a:rPr lang="en-US" dirty="0"/>
              <a:t>Accessible via/API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6B20B9-855F-4258-94F3-9C274C92B298}"/>
              </a:ext>
            </a:extLst>
          </p:cNvPr>
          <p:cNvSpPr txBox="1"/>
          <p:nvPr/>
        </p:nvSpPr>
        <p:spPr>
          <a:xfrm>
            <a:off x="3163540" y="4251147"/>
            <a:ext cx="19556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 Spectrum</a:t>
            </a:r>
          </a:p>
          <a:p>
            <a:pPr marL="285750" indent="-285750">
              <a:buFontTx/>
              <a:buChar char="-"/>
            </a:pPr>
            <a:r>
              <a:rPr lang="en-US" dirty="0"/>
              <a:t>Vector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Customize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Embeddable</a:t>
            </a:r>
          </a:p>
        </p:txBody>
      </p:sp>
      <p:pic>
        <p:nvPicPr>
          <p:cNvPr id="2050" name="Picture 2" descr="img">
            <a:extLst>
              <a:ext uri="{FF2B5EF4-FFF2-40B4-BE49-F238E27FC236}">
                <a16:creationId xmlns:a16="http://schemas.microsoft.com/office/drawing/2014/main" id="{C1AC61A8-F6C8-484B-80A9-A1994448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30" y="2415980"/>
            <a:ext cx="1739900" cy="53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882292-B362-40BE-BBCB-87612BA83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380" y="3139090"/>
            <a:ext cx="1667774" cy="681304"/>
          </a:xfrm>
          <a:prstGeom prst="rect">
            <a:avLst/>
          </a:prstGeom>
        </p:spPr>
      </p:pic>
      <p:pic>
        <p:nvPicPr>
          <p:cNvPr id="2052" name="Picture 4" descr="img">
            <a:extLst>
              <a:ext uri="{FF2B5EF4-FFF2-40B4-BE49-F238E27FC236}">
                <a16:creationId xmlns:a16="http://schemas.microsoft.com/office/drawing/2014/main" id="{665C25FE-1A10-4968-9011-15A4A68A3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37"/>
          <a:stretch/>
        </p:blipFill>
        <p:spPr bwMode="auto">
          <a:xfrm>
            <a:off x="1419716" y="3952007"/>
            <a:ext cx="1480528" cy="96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08975C8-06EB-42BE-A697-F7BFA1E26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14" y="1275173"/>
            <a:ext cx="1713132" cy="10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48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Visualization with Metabolomics Spectrum Resolver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56F83B-84AB-4BAB-A5FE-D5D40ECA64A5}"/>
              </a:ext>
            </a:extLst>
          </p:cNvPr>
          <p:cNvSpPr/>
          <p:nvPr/>
        </p:nvSpPr>
        <p:spPr>
          <a:xfrm>
            <a:off x="2863850" y="15576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https://metabolomics-usi.ucsd.edu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14003-548F-401B-BD89-E1729A621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0" y="2276475"/>
            <a:ext cx="3508692" cy="37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0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Visualization with Metabolomics Spectrum Resolver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56F83B-84AB-4BAB-A5FE-D5D40ECA64A5}"/>
              </a:ext>
            </a:extLst>
          </p:cNvPr>
          <p:cNvSpPr/>
          <p:nvPr/>
        </p:nvSpPr>
        <p:spPr>
          <a:xfrm>
            <a:off x="2863850" y="15576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https://metabolomics-usi.ucsd.edu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FAE1E-1A07-4794-9571-7EA12680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418" y="2207419"/>
            <a:ext cx="3515632" cy="33591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66B63F1-F2F9-4F9B-9C7C-706672CC1A7B}"/>
              </a:ext>
            </a:extLst>
          </p:cNvPr>
          <p:cNvSpPr/>
          <p:nvPr/>
        </p:nvSpPr>
        <p:spPr>
          <a:xfrm rot="10800000">
            <a:off x="6286500" y="2683669"/>
            <a:ext cx="685800" cy="1714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44C69-4520-4A26-BCAD-27BE6C311649}"/>
              </a:ext>
            </a:extLst>
          </p:cNvPr>
          <p:cNvSpPr txBox="1"/>
          <p:nvPr/>
        </p:nvSpPr>
        <p:spPr>
          <a:xfrm>
            <a:off x="6972300" y="2446228"/>
            <a:ext cx="234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QR Code</a:t>
            </a:r>
          </a:p>
          <a:p>
            <a:r>
              <a:rPr lang="en-US" dirty="0"/>
              <a:t>Embed in Poster/Paper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3F1DC17-FC4E-4D5D-9F99-B82025143664}"/>
              </a:ext>
            </a:extLst>
          </p:cNvPr>
          <p:cNvSpPr/>
          <p:nvPr/>
        </p:nvSpPr>
        <p:spPr>
          <a:xfrm>
            <a:off x="2520950" y="2769394"/>
            <a:ext cx="685800" cy="1714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51D26-13B6-4ED6-A5D9-BD2019CC9489}"/>
              </a:ext>
            </a:extLst>
          </p:cNvPr>
          <p:cNvSpPr txBox="1"/>
          <p:nvPr/>
        </p:nvSpPr>
        <p:spPr>
          <a:xfrm>
            <a:off x="801273" y="2523906"/>
            <a:ext cx="169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</a:t>
            </a:r>
          </a:p>
          <a:p>
            <a:r>
              <a:rPr lang="en-US" dirty="0"/>
              <a:t>Various Formats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F6BE53D-4037-4289-B216-8370E4CBA2D5}"/>
              </a:ext>
            </a:extLst>
          </p:cNvPr>
          <p:cNvSpPr/>
          <p:nvPr/>
        </p:nvSpPr>
        <p:spPr>
          <a:xfrm>
            <a:off x="2863850" y="5214640"/>
            <a:ext cx="685800" cy="1714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D2C39A-7ADB-4A6E-AF6A-E37E5A90F409}"/>
              </a:ext>
            </a:extLst>
          </p:cNvPr>
          <p:cNvSpPr txBox="1"/>
          <p:nvPr/>
        </p:nvSpPr>
        <p:spPr>
          <a:xfrm>
            <a:off x="1315440" y="4977199"/>
            <a:ext cx="136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Customize </a:t>
            </a:r>
          </a:p>
          <a:p>
            <a:r>
              <a:rPr lang="en-US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68792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Directly from </a:t>
            </a:r>
            <a:r>
              <a:rPr lang="en-US" dirty="0" err="1"/>
              <a:t>MassBank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E602E-1EC7-4206-8F01-429939094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318"/>
            <a:ext cx="9144000" cy="39993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000835-2FBF-4067-8369-E43507FF190B}"/>
              </a:ext>
            </a:extLst>
          </p:cNvPr>
          <p:cNvSpPr/>
          <p:nvPr/>
        </p:nvSpPr>
        <p:spPr>
          <a:xfrm>
            <a:off x="50800" y="5035550"/>
            <a:ext cx="1860550" cy="3429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6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A8F317-BA79-4DAF-A6E9-A1C6B345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417638"/>
            <a:ext cx="7061200" cy="4590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Directly from GNPS Libraries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16 - Metabolomics Spectrum Resolver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000835-2FBF-4067-8369-E43507FF190B}"/>
              </a:ext>
            </a:extLst>
          </p:cNvPr>
          <p:cNvSpPr/>
          <p:nvPr/>
        </p:nvSpPr>
        <p:spPr>
          <a:xfrm>
            <a:off x="3562350" y="2156002"/>
            <a:ext cx="3987800" cy="411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91E3B-5795-4F08-BF7F-08A94C1186EE}"/>
              </a:ext>
            </a:extLst>
          </p:cNvPr>
          <p:cNvSpPr/>
          <p:nvPr/>
        </p:nvSpPr>
        <p:spPr>
          <a:xfrm>
            <a:off x="6616700" y="596282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Example Library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1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35377</TotalTime>
  <Words>293</Words>
  <Application>Microsoft Office PowerPoint</Application>
  <PresentationFormat>On-screen Show (4:3)</PresentationFormat>
  <Paragraphs>72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Objectives and Data</vt:lpstr>
      <vt:lpstr>Visualizing Spectra for Publication</vt:lpstr>
      <vt:lpstr>Visualizing Spectra for Publication</vt:lpstr>
      <vt:lpstr>Visualizing Spectra for Publication</vt:lpstr>
      <vt:lpstr>Visualization with Metabolomics Spectrum Resolver</vt:lpstr>
      <vt:lpstr>Visualization with Metabolomics Spectrum Resolver</vt:lpstr>
      <vt:lpstr>Visualize Directly from MassBank</vt:lpstr>
      <vt:lpstr>Visualize Directly from GNPS Libraries</vt:lpstr>
      <vt:lpstr>Visualize Directly from GNPS Molecular Networking</vt:lpstr>
      <vt:lpstr>Visualize Directly from MS2LDA MOTIFDB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483</cp:revision>
  <dcterms:created xsi:type="dcterms:W3CDTF">2016-06-07T18:04:52Z</dcterms:created>
  <dcterms:modified xsi:type="dcterms:W3CDTF">2020-06-29T22:10:31Z</dcterms:modified>
</cp:coreProperties>
</file>